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4093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g"/><Relationship Id="rId5" Type="http://schemas.openxmlformats.org/officeDocument/2006/relationships/image" Target="../media/image18.gif"/><Relationship Id="rId6" Type="http://schemas.openxmlformats.org/officeDocument/2006/relationships/image" Target="../media/image19.gif"/><Relationship Id="rId7" Type="http://schemas.openxmlformats.org/officeDocument/2006/relationships/image" Target="../media/image20.gif"/><Relationship Id="rId8" Type="http://schemas.openxmlformats.org/officeDocument/2006/relationships/image" Target="../media/image21.gif"/><Relationship Id="rId9" Type="http://schemas.openxmlformats.org/officeDocument/2006/relationships/image" Target="../media/image22.jpg"/><Relationship Id="rId10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96750" y="-92476"/>
            <a:ext cx="7780499" cy="326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6000" dirty="0"/>
              <a:t>Where can you find the American Flag?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09600" y="-411162"/>
            <a:ext cx="8229600" cy="240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/>
              <a:t>Leo Manzano won second place in the 1,500-meters final at the Olympics this summer.</a:t>
            </a:r>
          </a:p>
        </p:txBody>
      </p:sp>
      <p:sp>
        <p:nvSpPr>
          <p:cNvPr id="84" name="Shape 84"/>
          <p:cNvSpPr/>
          <p:nvPr/>
        </p:nvSpPr>
        <p:spPr>
          <a:xfrm>
            <a:off x="1006967" y="2226667"/>
            <a:ext cx="7434863" cy="41842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-4111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National Flags of other Countries</a:t>
            </a:r>
          </a:p>
        </p:txBody>
      </p:sp>
      <p:sp>
        <p:nvSpPr>
          <p:cNvPr id="90" name="Shape 90"/>
          <p:cNvSpPr/>
          <p:nvPr/>
        </p:nvSpPr>
        <p:spPr>
          <a:xfrm>
            <a:off x="300037" y="731837"/>
            <a:ext cx="2343715" cy="15608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 txBox="1"/>
          <p:nvPr/>
        </p:nvSpPr>
        <p:spPr>
          <a:xfrm>
            <a:off x="87095" y="2351637"/>
            <a:ext cx="2769600" cy="313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/>
              <a:t>Bolivia</a:t>
            </a:r>
          </a:p>
        </p:txBody>
      </p:sp>
      <p:sp>
        <p:nvSpPr>
          <p:cNvPr id="92" name="Shape 92"/>
          <p:cNvSpPr/>
          <p:nvPr/>
        </p:nvSpPr>
        <p:spPr>
          <a:xfrm>
            <a:off x="3667100" y="731837"/>
            <a:ext cx="2107206" cy="15825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3" name="Shape 93"/>
          <p:cNvSpPr txBox="1"/>
          <p:nvPr/>
        </p:nvSpPr>
        <p:spPr>
          <a:xfrm>
            <a:off x="3335903" y="2351637"/>
            <a:ext cx="2769600" cy="313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Argentina</a:t>
            </a:r>
          </a:p>
        </p:txBody>
      </p:sp>
      <p:sp>
        <p:nvSpPr>
          <p:cNvPr id="94" name="Shape 94"/>
          <p:cNvSpPr/>
          <p:nvPr/>
        </p:nvSpPr>
        <p:spPr>
          <a:xfrm>
            <a:off x="6423900" y="714874"/>
            <a:ext cx="2379403" cy="161651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5" name="Shape 95"/>
          <p:cNvSpPr txBox="1"/>
          <p:nvPr/>
        </p:nvSpPr>
        <p:spPr>
          <a:xfrm>
            <a:off x="6222000" y="2361912"/>
            <a:ext cx="2769600" cy="313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India</a:t>
            </a:r>
          </a:p>
        </p:txBody>
      </p:sp>
      <p:sp>
        <p:nvSpPr>
          <p:cNvPr id="96" name="Shape 96"/>
          <p:cNvSpPr/>
          <p:nvPr/>
        </p:nvSpPr>
        <p:spPr>
          <a:xfrm>
            <a:off x="300037" y="2775087"/>
            <a:ext cx="2406626" cy="163390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97" name="Shape 97"/>
          <p:cNvSpPr txBox="1"/>
          <p:nvPr/>
        </p:nvSpPr>
        <p:spPr>
          <a:xfrm>
            <a:off x="118550" y="4408995"/>
            <a:ext cx="2769600" cy="313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Mexico</a:t>
            </a:r>
          </a:p>
        </p:txBody>
      </p:sp>
      <p:sp>
        <p:nvSpPr>
          <p:cNvPr id="98" name="Shape 98"/>
          <p:cNvSpPr/>
          <p:nvPr/>
        </p:nvSpPr>
        <p:spPr>
          <a:xfrm>
            <a:off x="3438264" y="2791748"/>
            <a:ext cx="2419871" cy="160058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99" name="Shape 99"/>
          <p:cNvSpPr txBox="1"/>
          <p:nvPr/>
        </p:nvSpPr>
        <p:spPr>
          <a:xfrm>
            <a:off x="3187200" y="4408995"/>
            <a:ext cx="2769600" cy="453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El Salvador</a:t>
            </a:r>
          </a:p>
        </p:txBody>
      </p:sp>
      <p:sp>
        <p:nvSpPr>
          <p:cNvPr id="100" name="Shape 100"/>
          <p:cNvSpPr/>
          <p:nvPr/>
        </p:nvSpPr>
        <p:spPr>
          <a:xfrm>
            <a:off x="6376843" y="2776187"/>
            <a:ext cx="2459913" cy="163170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101" name="Shape 101"/>
          <p:cNvSpPr txBox="1"/>
          <p:nvPr/>
        </p:nvSpPr>
        <p:spPr>
          <a:xfrm>
            <a:off x="6228801" y="4415145"/>
            <a:ext cx="2769600" cy="453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Vietnam</a:t>
            </a:r>
          </a:p>
        </p:txBody>
      </p:sp>
      <p:sp>
        <p:nvSpPr>
          <p:cNvPr id="102" name="Shape 102"/>
          <p:cNvSpPr/>
          <p:nvPr/>
        </p:nvSpPr>
        <p:spPr>
          <a:xfrm>
            <a:off x="279615" y="4964375"/>
            <a:ext cx="2447470" cy="150219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</p:sp>
      <p:sp>
        <p:nvSpPr>
          <p:cNvPr id="103" name="Shape 103"/>
          <p:cNvSpPr txBox="1"/>
          <p:nvPr/>
        </p:nvSpPr>
        <p:spPr>
          <a:xfrm>
            <a:off x="127215" y="6404700"/>
            <a:ext cx="2769600" cy="453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Morocco</a:t>
            </a:r>
          </a:p>
        </p:txBody>
      </p:sp>
      <p:sp>
        <p:nvSpPr>
          <p:cNvPr id="104" name="Shape 104"/>
          <p:cNvSpPr/>
          <p:nvPr/>
        </p:nvSpPr>
        <p:spPr>
          <a:xfrm>
            <a:off x="3667100" y="4862295"/>
            <a:ext cx="2187580" cy="148380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</p:sp>
      <p:sp>
        <p:nvSpPr>
          <p:cNvPr id="105" name="Shape 105"/>
          <p:cNvSpPr txBox="1"/>
          <p:nvPr/>
        </p:nvSpPr>
        <p:spPr>
          <a:xfrm>
            <a:off x="3376090" y="6404700"/>
            <a:ext cx="2769600" cy="453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Panama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905883" y="0"/>
            <a:ext cx="5332233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18300" y="901212"/>
            <a:ext cx="4326060" cy="32345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0" name="Shape 30"/>
          <p:cNvSpPr/>
          <p:nvPr/>
        </p:nvSpPr>
        <p:spPr>
          <a:xfrm>
            <a:off x="3472050" y="3250285"/>
            <a:ext cx="5429250" cy="3352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1" name="Shape 31"/>
          <p:cNvSpPr txBox="1"/>
          <p:nvPr/>
        </p:nvSpPr>
        <p:spPr>
          <a:xfrm>
            <a:off x="5243325" y="1597300"/>
            <a:ext cx="3281399" cy="1579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/>
              <a:t>At Sporting Events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1122519"/>
            <a:ext cx="8807080" cy="5735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807325" y="76119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at special ceremonies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-715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/>
              <a:t>at patriotic parades</a:t>
            </a:r>
          </a:p>
        </p:txBody>
      </p:sp>
      <p:sp>
        <p:nvSpPr>
          <p:cNvPr id="43" name="Shape 43"/>
          <p:cNvSpPr/>
          <p:nvPr/>
        </p:nvSpPr>
        <p:spPr>
          <a:xfrm>
            <a:off x="1908503" y="1071462"/>
            <a:ext cx="5495015" cy="26287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501728" y="4562112"/>
            <a:ext cx="2857500" cy="20859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 idx="2"/>
          </p:nvPr>
        </p:nvSpPr>
        <p:spPr>
          <a:xfrm>
            <a:off x="1483350" y="50336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sz="3000"/>
              <a:t>and in schools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43181" y="127393"/>
            <a:ext cx="7247644" cy="30221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3424581" y="3000375"/>
            <a:ext cx="5715000" cy="38576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2" name="Shape 52"/>
          <p:cNvSpPr txBox="1"/>
          <p:nvPr/>
        </p:nvSpPr>
        <p:spPr>
          <a:xfrm>
            <a:off x="143181" y="3524475"/>
            <a:ext cx="3281399" cy="1901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/>
              <a:t>Outside Government Buildings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85800" y="1036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buNone/>
            </a:pPr>
            <a:r>
              <a:rPr lang="en"/>
              <a:t>At the Olympics</a:t>
            </a:r>
          </a:p>
        </p:txBody>
      </p:sp>
      <p:sp>
        <p:nvSpPr>
          <p:cNvPr id="58" name="Shape 58"/>
          <p:cNvSpPr/>
          <p:nvPr/>
        </p:nvSpPr>
        <p:spPr>
          <a:xfrm>
            <a:off x="0" y="274637"/>
            <a:ext cx="5062267" cy="33564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3409825" y="3470250"/>
            <a:ext cx="5657850" cy="37719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457021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5" name="Shape 65"/>
          <p:cNvSpPr/>
          <p:nvPr/>
        </p:nvSpPr>
        <p:spPr>
          <a:xfrm>
            <a:off x="4966250" y="2728787"/>
            <a:ext cx="3838463" cy="267261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6" name="Shape 66"/>
          <p:cNvSpPr txBox="1"/>
          <p:nvPr/>
        </p:nvSpPr>
        <p:spPr>
          <a:xfrm>
            <a:off x="5295425" y="625025"/>
            <a:ext cx="3281399" cy="1579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/>
              <a:t>In your home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Where can you find other national flags?</a:t>
            </a:r>
          </a:p>
        </p:txBody>
      </p:sp>
      <p:sp>
        <p:nvSpPr>
          <p:cNvPr id="72" name="Shape 72"/>
          <p:cNvSpPr/>
          <p:nvPr/>
        </p:nvSpPr>
        <p:spPr>
          <a:xfrm>
            <a:off x="1212450" y="1600737"/>
            <a:ext cx="6858000" cy="5114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03800" y="308462"/>
            <a:ext cx="6496050" cy="33242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960825" y="3898725"/>
            <a:ext cx="7639050" cy="2495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Macintosh PowerPoint</Application>
  <PresentationFormat>On-screen Show (4:3)</PresentationFormat>
  <Paragraphs>19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/>
      <vt:lpstr>Where can you find the American Flag?</vt:lpstr>
      <vt:lpstr>PowerPoint Presentation</vt:lpstr>
      <vt:lpstr>PowerPoint Presentation</vt:lpstr>
      <vt:lpstr>at patriotic parades</vt:lpstr>
      <vt:lpstr>PowerPoint Presentation</vt:lpstr>
      <vt:lpstr>At the Olympics</vt:lpstr>
      <vt:lpstr>PowerPoint Presentation</vt:lpstr>
      <vt:lpstr>Where can you find other national flags?</vt:lpstr>
      <vt:lpstr>PowerPoint Presentation</vt:lpstr>
      <vt:lpstr>Leo Manzano won second place in the 1,500-meters final at the Olympics this summer.</vt:lpstr>
      <vt:lpstr>National Flags of other Countries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can you find the American Flag?</dc:title>
  <cp:lastModifiedBy>Meredith Forbes</cp:lastModifiedBy>
  <cp:revision>1</cp:revision>
  <dcterms:modified xsi:type="dcterms:W3CDTF">2013-04-08T00:26:18Z</dcterms:modified>
</cp:coreProperties>
</file>